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3"/>
  </p:normalViewPr>
  <p:slideViewPr>
    <p:cSldViewPr>
      <p:cViewPr>
        <p:scale>
          <a:sx n="75" d="100"/>
          <a:sy n="75" d="100"/>
        </p:scale>
        <p:origin x="-123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D5C85-4F7E-4553-8A55-A9A8D78EB2B6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C4A20-C2A5-40DA-A626-3030B3ADC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98878"/>
            <a:ext cx="3409673" cy="1958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June 4</a:t>
            </a:r>
            <a:r>
              <a:rPr lang="en-US" baseline="30000" dirty="0" smtClean="0"/>
              <a:t>th</a:t>
            </a:r>
            <a:r>
              <a:rPr lang="en-US" dirty="0" smtClean="0"/>
              <a:t>–6</a:t>
            </a:r>
            <a:r>
              <a:rPr lang="en-US" baseline="30000" dirty="0" smtClean="0"/>
              <a:t>th</a:t>
            </a:r>
            <a:r>
              <a:rPr lang="en-US" dirty="0" smtClean="0"/>
              <a:t>, 2018 Otranto, Italy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ICICDT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635E-8713-49B6-A184-26AA4D98EA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362200" cy="365125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–19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2019 Suzhou, China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ICICDT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4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635E-8713-49B6-A184-26AA4D98EA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362200" cy="365125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–19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2019 Suzhou, China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ICICDT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25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</Words>
  <Application>Microsoft Office PowerPoint</Application>
  <PresentationFormat>全屏显示(4:3)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PowerPoint 演示文稿</vt:lpstr>
      <vt:lpstr>PowerPoint 演示文稿</vt:lpstr>
    </vt:vector>
  </TitlesOfParts>
  <Company>NXP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 Scarpa</dc:creator>
  <cp:lastModifiedBy>Administrator</cp:lastModifiedBy>
  <cp:revision>5</cp:revision>
  <dcterms:created xsi:type="dcterms:W3CDTF">2013-04-18T13:17:56Z</dcterms:created>
  <dcterms:modified xsi:type="dcterms:W3CDTF">2019-05-13T08:40:47Z</dcterms:modified>
</cp:coreProperties>
</file>